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9 + 1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FD53CB05-EF0E-42DD-E3A3-8B179C0D32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0FDE182-66F1-1904-2DE8-8605C78B4FA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+ 9 = 10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0971050-CA89-6242-1B13-36F10A79E86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</a:t>
            </a:r>
            <a:r>
              <a:rPr lang="en-US" dirty="0">
                <a:effectLst/>
              </a:rPr>
              <a:t> + 9 = 10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+ 3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F393771-77FA-E814-BCD8-CAA85E3F163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F97A2B1-ECC7-34F6-09CA-C4D57897650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63D1A66D-A66E-7005-50E8-EB03E8E91E1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6C9F701-5D1F-D6F0-A89D-0797FFC63C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2BE747D-8ED8-2573-1C02-6E67FEB8671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5723775-A485-5E33-A351-8F26524D3C4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CA098244-CA47-77FB-3C15-3809E4677A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AB7DEF5-D93F-BD68-F709-1D40E30BE60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7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F710597-2A32-4571-387E-A3144A95E6E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302F83B-A1EA-858E-2902-6ACD94CAA9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D84397E7-8006-3E22-1D31-4FAC9AE658D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A4415FD-5C7A-4A48-F364-91CFF23EDFB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 + 1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775</TotalTime>
  <Words>250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2024-12-19T10:00:58Z</dcterms:modified>
</cp:coreProperties>
</file>